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0" r:id="rId2"/>
    <p:sldId id="284" r:id="rId3"/>
    <p:sldId id="285" r:id="rId4"/>
    <p:sldId id="282" r:id="rId5"/>
    <p:sldId id="289" r:id="rId6"/>
    <p:sldId id="288" r:id="rId7"/>
    <p:sldId id="28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FF00"/>
    <a:srgbClr val="282F69"/>
    <a:srgbClr val="E15E10"/>
    <a:srgbClr val="036AB3"/>
    <a:srgbClr val="BFBFBF"/>
    <a:srgbClr val="E15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427"/>
  </p:normalViewPr>
  <p:slideViewPr>
    <p:cSldViewPr snapToGrid="0" snapToObjects="1" showGuides="1">
      <p:cViewPr varScale="1">
        <p:scale>
          <a:sx n="88" d="100"/>
          <a:sy n="88" d="100"/>
        </p:scale>
        <p:origin x="44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1C22E-C037-4153-BCC2-615E589709F3}" type="datetimeFigureOut">
              <a:rPr lang="de-AT" smtClean="0"/>
              <a:t>12.02.2021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45808-1BAC-42D6-9A98-F1B8E7F0BB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586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45808-1BAC-42D6-9A98-F1B8E7F0BBB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91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2554E546-0211-4720-A585-608A02A65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897" y="88882"/>
            <a:ext cx="1996652" cy="843588"/>
          </a:xfrm>
          <a:prstGeom prst="rect">
            <a:avLst/>
          </a:prstGeom>
        </p:spPr>
      </p:pic>
      <p:pic>
        <p:nvPicPr>
          <p:cNvPr id="7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C439023E-0F82-41AD-AE68-237847A2C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18197" y="6584921"/>
            <a:ext cx="780224" cy="27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6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D4611B-21AF-42A3-8F2B-F88E2C5E82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3">
            <a:extLst>
              <a:ext uri="{FF2B5EF4-FFF2-40B4-BE49-F238E27FC236}">
                <a16:creationId xmlns:a16="http://schemas.microsoft.com/office/drawing/2014/main" id="{9F7BB1EA-C375-47AB-8DBC-6F1DA71BFA4E}"/>
              </a:ext>
            </a:extLst>
          </p:cNvPr>
          <p:cNvSpPr/>
          <p:nvPr/>
        </p:nvSpPr>
        <p:spPr>
          <a:xfrm>
            <a:off x="9619776" y="3660474"/>
            <a:ext cx="2466550" cy="2085498"/>
          </a:xfrm>
          <a:prstGeom prst="roundRect">
            <a:avLst>
              <a:gd name="adj" fmla="val 6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4">
            <a:extLst>
              <a:ext uri="{FF2B5EF4-FFF2-40B4-BE49-F238E27FC236}">
                <a16:creationId xmlns:a16="http://schemas.microsoft.com/office/drawing/2014/main" id="{F8F559B8-3504-419E-B8C4-7F4B6BBF8224}"/>
              </a:ext>
            </a:extLst>
          </p:cNvPr>
          <p:cNvSpPr/>
          <p:nvPr/>
        </p:nvSpPr>
        <p:spPr>
          <a:xfrm>
            <a:off x="9619776" y="77635"/>
            <a:ext cx="2466550" cy="1371604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5">
            <a:extLst>
              <a:ext uri="{FF2B5EF4-FFF2-40B4-BE49-F238E27FC236}">
                <a16:creationId xmlns:a16="http://schemas.microsoft.com/office/drawing/2014/main" id="{448F49DB-ED36-4061-A4C2-98BB70134FD4}"/>
              </a:ext>
            </a:extLst>
          </p:cNvPr>
          <p:cNvSpPr/>
          <p:nvPr/>
        </p:nvSpPr>
        <p:spPr>
          <a:xfrm>
            <a:off x="107471" y="77635"/>
            <a:ext cx="9390429" cy="6680612"/>
          </a:xfrm>
          <a:prstGeom prst="roundRect">
            <a:avLst>
              <a:gd name="adj" fmla="val 1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DD790068-CC11-4663-B53A-89979D0E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74" y="291520"/>
            <a:ext cx="2353803" cy="99448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027F2D-EE29-46AF-8F92-CF5FE2AF276D}"/>
              </a:ext>
            </a:extLst>
          </p:cNvPr>
          <p:cNvSpPr txBox="1"/>
          <p:nvPr/>
        </p:nvSpPr>
        <p:spPr>
          <a:xfrm>
            <a:off x="9671219" y="3880555"/>
            <a:ext cx="23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282F69"/>
                </a:solidFill>
              </a:rPr>
              <a:t>AB - Musterblatt</a:t>
            </a:r>
          </a:p>
        </p:txBody>
      </p:sp>
      <p:sp>
        <p:nvSpPr>
          <p:cNvPr id="14" name="Abgerundetes Rechteck 9">
            <a:extLst>
              <a:ext uri="{FF2B5EF4-FFF2-40B4-BE49-F238E27FC236}">
                <a16:creationId xmlns:a16="http://schemas.microsoft.com/office/drawing/2014/main" id="{17BE84AE-FBA2-45E1-9DCB-D8B5180D4614}"/>
              </a:ext>
            </a:extLst>
          </p:cNvPr>
          <p:cNvSpPr/>
          <p:nvPr/>
        </p:nvSpPr>
        <p:spPr>
          <a:xfrm>
            <a:off x="9628402" y="5842248"/>
            <a:ext cx="2466550" cy="919476"/>
          </a:xfrm>
          <a:prstGeom prst="roundRect">
            <a:avLst>
              <a:gd name="adj" fmla="val 11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14A9965C-2EFD-4A5B-AFA7-56248AFF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5456" y="6296164"/>
            <a:ext cx="952500" cy="333376"/>
          </a:xfrm>
          <a:prstGeom prst="rect">
            <a:avLst/>
          </a:prstGeom>
          <a:noFill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B243A75-02AB-4317-8F3E-BAD31D2B76CE}"/>
              </a:ext>
            </a:extLst>
          </p:cNvPr>
          <p:cNvSpPr txBox="1"/>
          <p:nvPr/>
        </p:nvSpPr>
        <p:spPr>
          <a:xfrm>
            <a:off x="9533160" y="5937135"/>
            <a:ext cx="262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282F69"/>
                </a:solidFill>
              </a:rPr>
              <a:t>http://mmf.univie.ac.at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B3054E-1806-4BC3-8603-1E2F0FD91EB3}"/>
              </a:ext>
            </a:extLst>
          </p:cNvPr>
          <p:cNvSpPr txBox="1"/>
          <p:nvPr/>
        </p:nvSpPr>
        <p:spPr>
          <a:xfrm>
            <a:off x="9628402" y="3352697"/>
            <a:ext cx="239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Mein Name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DFBFFCF-2142-4D5A-9103-9752D18E4BEA}"/>
              </a:ext>
            </a:extLst>
          </p:cNvPr>
          <p:cNvSpPr/>
          <p:nvPr userDrawn="1"/>
        </p:nvSpPr>
        <p:spPr>
          <a:xfrm>
            <a:off x="9641862" y="1579400"/>
            <a:ext cx="2423603" cy="176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947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9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.pn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4CC4E93A-5ECE-4609-A1A1-2D7F361329C0}"/>
              </a:ext>
            </a:extLst>
          </p:cNvPr>
          <p:cNvSpPr txBox="1"/>
          <p:nvPr/>
        </p:nvSpPr>
        <p:spPr>
          <a:xfrm>
            <a:off x="6302827" y="544369"/>
            <a:ext cx="574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Die PowerPoint Präsentation wird über die </a:t>
            </a:r>
            <a:r>
              <a:rPr lang="de-DE" sz="2400" dirty="0" err="1">
                <a:solidFill>
                  <a:srgbClr val="FF0000"/>
                </a:solidFill>
              </a:rPr>
              <a:t>Lightboard</a:t>
            </a:r>
            <a:r>
              <a:rPr lang="de-DE" sz="2400" dirty="0">
                <a:solidFill>
                  <a:srgbClr val="FF0000"/>
                </a:solidFill>
              </a:rPr>
              <a:t> Kamera eingeblendet. Deshalb sollte man nach Möglichkeit nur die rechte Hälfte der Folien verwenden.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1749879" y="2563320"/>
            <a:ext cx="2305050" cy="4283794"/>
            <a:chOff x="1749879" y="2563320"/>
            <a:chExt cx="2305050" cy="4283794"/>
          </a:xfrm>
        </p:grpSpPr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11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sp>
        <p:nvSpPr>
          <p:cNvPr id="5" name="Textfeld 2">
            <a:extLst>
              <a:ext uri="{FF2B5EF4-FFF2-40B4-BE49-F238E27FC236}">
                <a16:creationId xmlns:a16="http://schemas.microsoft.com/office/drawing/2014/main" id="{ADC03C75-3346-49BB-8D04-82203B0F2BDE}"/>
              </a:ext>
            </a:extLst>
          </p:cNvPr>
          <p:cNvSpPr txBox="1"/>
          <p:nvPr/>
        </p:nvSpPr>
        <p:spPr>
          <a:xfrm>
            <a:off x="1524000" y="1442440"/>
            <a:ext cx="354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In der linken Hälfte ist der Präsenter zu sehen. </a:t>
            </a:r>
          </a:p>
        </p:txBody>
      </p:sp>
    </p:spTree>
    <p:extLst>
      <p:ext uri="{BB962C8B-B14F-4D97-AF65-F5344CB8AC3E}">
        <p14:creationId xmlns:p14="http://schemas.microsoft.com/office/powerpoint/2010/main" val="381290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548385B5-6B30-43B1-BCC9-DF752252972F}"/>
              </a:ext>
            </a:extLst>
          </p:cNvPr>
          <p:cNvSpPr txBox="1"/>
          <p:nvPr/>
        </p:nvSpPr>
        <p:spPr>
          <a:xfrm>
            <a:off x="6087881" y="300182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>
                <a:solidFill>
                  <a:schemeClr val="bg1"/>
                </a:solidFill>
              </a:rPr>
              <a:t>Lightboard</a:t>
            </a:r>
            <a:r>
              <a:rPr lang="de-DE" sz="4000" dirty="0">
                <a:solidFill>
                  <a:schemeClr val="bg1"/>
                </a:solidFill>
              </a:rPr>
              <a:t> Vorlage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5DABCAB3-FBDD-4BC4-9ADE-3949B37F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2943" y="173637"/>
            <a:ext cx="5062609" cy="2531305"/>
          </a:xfrm>
          <a:prstGeom prst="rect">
            <a:avLst/>
          </a:pr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CD888672-D00B-4450-B100-A45E86452B3E}"/>
              </a:ext>
            </a:extLst>
          </p:cNvPr>
          <p:cNvSpPr txBox="1"/>
          <p:nvPr/>
        </p:nvSpPr>
        <p:spPr>
          <a:xfrm>
            <a:off x="6104210" y="4139179"/>
            <a:ext cx="607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http://univie.ac.at</a:t>
            </a:r>
          </a:p>
        </p:txBody>
      </p:sp>
    </p:spTree>
    <p:extLst>
      <p:ext uri="{BB962C8B-B14F-4D97-AF65-F5344CB8AC3E}">
        <p14:creationId xmlns:p14="http://schemas.microsoft.com/office/powerpoint/2010/main" val="16544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9FAD26CA-9A95-48F3-AFC0-1D74C9770206}"/>
              </a:ext>
            </a:extLst>
          </p:cNvPr>
          <p:cNvSpPr txBox="1"/>
          <p:nvPr/>
        </p:nvSpPr>
        <p:spPr>
          <a:xfrm>
            <a:off x="6319157" y="412789"/>
            <a:ext cx="57476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Überschrift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3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06D2D581-E23E-4D00-9A66-EB1E2145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7649" y="0"/>
            <a:ext cx="2009166" cy="10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DF851D0D-DE02-4FFF-AE9D-8D3E724A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29" y="486399"/>
            <a:ext cx="5513615" cy="23295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198D1A-EDC0-4190-BD95-1843D736FEB5}"/>
              </a:ext>
            </a:extLst>
          </p:cNvPr>
          <p:cNvSpPr txBox="1"/>
          <p:nvPr/>
        </p:nvSpPr>
        <p:spPr>
          <a:xfrm>
            <a:off x="6095999" y="3825661"/>
            <a:ext cx="6087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http://mmf.univie.ac.at/materialien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F454475F-64C3-41C5-810E-AF275C665657}"/>
              </a:ext>
            </a:extLst>
          </p:cNvPr>
          <p:cNvSpPr txBox="1"/>
          <p:nvPr/>
        </p:nvSpPr>
        <p:spPr>
          <a:xfrm>
            <a:off x="6096000" y="3057305"/>
            <a:ext cx="608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>
                <a:solidFill>
                  <a:schemeClr val="bg1"/>
                </a:solidFill>
              </a:rPr>
              <a:t>Lightboard</a:t>
            </a:r>
            <a:r>
              <a:rPr lang="de-DE" sz="4000" dirty="0">
                <a:solidFill>
                  <a:schemeClr val="bg1"/>
                </a:solidFill>
              </a:rPr>
              <a:t> Vorlage</a:t>
            </a:r>
          </a:p>
        </p:txBody>
      </p:sp>
      <p:pic>
        <p:nvPicPr>
          <p:cNvPr id="6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5AE57845-CF22-4822-BB35-D596FFD7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1776" y="6584921"/>
            <a:ext cx="780224" cy="27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33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87E54A9F-C4ED-4E28-AA24-AC04070B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580" y="54491"/>
            <a:ext cx="1225419" cy="517741"/>
          </a:xfrm>
          <a:prstGeom prst="rect">
            <a:avLst/>
          </a:prstGeom>
        </p:spPr>
      </p:pic>
      <p:pic>
        <p:nvPicPr>
          <p:cNvPr id="3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24FBCEEC-9559-42B6-A12B-042F2C1F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1776" y="6584921"/>
            <a:ext cx="780224" cy="273079"/>
          </a:xfrm>
          <a:prstGeom prst="rect">
            <a:avLst/>
          </a:prstGeom>
          <a:noFill/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7051A14E-FFD1-4D91-8FCE-F6ECFB1C66D6}"/>
              </a:ext>
            </a:extLst>
          </p:cNvPr>
          <p:cNvSpPr txBox="1"/>
          <p:nvPr/>
        </p:nvSpPr>
        <p:spPr>
          <a:xfrm>
            <a:off x="6319157" y="370198"/>
            <a:ext cx="57476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Überschrift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3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6E98439-AC51-4F06-A7A2-EC39DB13AF2F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FD12D-7632-4DD8-818D-81182FB15F05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A4F73317-C322-4571-9DFB-31156D82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55" y="6083968"/>
              <a:ext cx="646750" cy="637492"/>
            </a:xfrm>
            <a:prstGeom prst="rect">
              <a:avLst/>
            </a:prstGeom>
          </p:spPr>
        </p:pic>
      </p:grpSp>
      <p:pic>
        <p:nvPicPr>
          <p:cNvPr id="2" name="Grafik 1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64C17BE8-0ED8-4EA8-91A0-E25ED1E4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580" y="54491"/>
            <a:ext cx="1225419" cy="517741"/>
          </a:xfrm>
          <a:prstGeom prst="rect">
            <a:avLst/>
          </a:prstGeom>
        </p:spPr>
      </p:pic>
      <p:pic>
        <p:nvPicPr>
          <p:cNvPr id="3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5D24069D-D8A1-4753-B12A-C48D55B0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1776" y="6584921"/>
            <a:ext cx="780224" cy="273079"/>
          </a:xfrm>
          <a:prstGeom prst="rect">
            <a:avLst/>
          </a:prstGeom>
          <a:noFill/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72808D-E934-429C-9E17-AE4A997B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14" y="85590"/>
            <a:ext cx="1626974" cy="480465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A346C966-9683-490D-A0DF-1891481FFD64}"/>
              </a:ext>
            </a:extLst>
          </p:cNvPr>
          <p:cNvSpPr txBox="1"/>
          <p:nvPr/>
        </p:nvSpPr>
        <p:spPr>
          <a:xfrm>
            <a:off x="6319157" y="370198"/>
            <a:ext cx="57476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Überschrift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Punkt 3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467B2353-249F-497F-B8EB-3BB7ECECCD97}"/>
              </a:ext>
            </a:extLst>
          </p:cNvPr>
          <p:cNvSpPr txBox="1"/>
          <p:nvPr/>
        </p:nvSpPr>
        <p:spPr>
          <a:xfrm>
            <a:off x="593271" y="3995140"/>
            <a:ext cx="499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Auf dieser Folie, ist der Hintergrund nicht ganz schwarz. Dadurch wird der Hintergrund am </a:t>
            </a:r>
            <a:r>
              <a:rPr lang="de-DE" sz="2400" dirty="0" err="1">
                <a:solidFill>
                  <a:srgbClr val="FF0000"/>
                </a:solidFill>
              </a:rPr>
              <a:t>Lightboard</a:t>
            </a:r>
            <a:r>
              <a:rPr lang="de-DE" sz="2400" dirty="0">
                <a:solidFill>
                  <a:srgbClr val="FF0000"/>
                </a:solidFill>
              </a:rPr>
              <a:t> nicht transparent.</a:t>
            </a:r>
          </a:p>
        </p:txBody>
      </p:sp>
    </p:spTree>
    <p:extLst>
      <p:ext uri="{BB962C8B-B14F-4D97-AF65-F5344CB8AC3E}">
        <p14:creationId xmlns:p14="http://schemas.microsoft.com/office/powerpoint/2010/main" val="93477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BC007F-1E02-4E79-AE89-0ED5CE9A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78" y="4614197"/>
            <a:ext cx="428642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AF4E2F0-4040-4DE9-8C18-EB1571DA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50" y="4614197"/>
            <a:ext cx="798346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30D4556-B841-4853-9FF9-258E2BA4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0" y="4598661"/>
            <a:ext cx="257185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2F4CC53-011D-4484-BD36-61E9C6BA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2" y="4614197"/>
            <a:ext cx="444716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9C77138-0A28-44BE-86D3-CA471D7A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83" y="4614197"/>
            <a:ext cx="476864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C759047-721A-4228-98F5-867EF2AC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28" y="5754700"/>
            <a:ext cx="321482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A8EE9B8-4707-4513-8CD4-45178760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57" y="5754699"/>
            <a:ext cx="455432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7D36A434-A6D3-4A91-90C4-CBC62D4F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57" y="5754699"/>
            <a:ext cx="401852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81A6DBFB-3BE6-48BE-A4A6-69A3CB56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1" y="5754698"/>
            <a:ext cx="471506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C87DA8CE-DDCE-46C6-BA1B-C67A59B3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49" y="5721407"/>
            <a:ext cx="428642" cy="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3" descr="Ein Bild, das schwarz, sitzend, rot, Pol enthält.&#10;&#10;Automatisch generierte Beschreibung">
            <a:extLst>
              <a:ext uri="{FF2B5EF4-FFF2-40B4-BE49-F238E27FC236}">
                <a16:creationId xmlns:a16="http://schemas.microsoft.com/office/drawing/2014/main" id="{CCED2AC9-833C-4CDD-86A1-2B0C66C7F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7230" y="701449"/>
            <a:ext cx="2204788" cy="931525"/>
          </a:xfrm>
          <a:prstGeom prst="rect">
            <a:avLst/>
          </a:prstGeom>
        </p:spPr>
      </p:pic>
      <p:pic>
        <p:nvPicPr>
          <p:cNvPr id="16" name="Picture 4" descr="https://mmf.univie.ac.at/fileadmin/user_upload/p_mathematikmachtfreunde/CC_BYNCND.2-100x35.png">
            <a:extLst>
              <a:ext uri="{FF2B5EF4-FFF2-40B4-BE49-F238E27FC236}">
                <a16:creationId xmlns:a16="http://schemas.microsoft.com/office/drawing/2014/main" id="{F6CF65CF-3575-4077-A33A-7E0ED3D0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08544" y="5727412"/>
            <a:ext cx="780224" cy="273079"/>
          </a:xfrm>
          <a:prstGeom prst="rect">
            <a:avLst/>
          </a:prstGeom>
          <a:noFill/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0D9A4A5-4269-401B-A148-FCEC0D479B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9210" y="4598661"/>
            <a:ext cx="646750" cy="637492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A1DBF399-90EE-4650-8ADB-E51CAC844D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3812" y="1888420"/>
            <a:ext cx="2819902" cy="1409951"/>
          </a:xfrm>
          <a:prstGeom prst="rect">
            <a:avLst/>
          </a:prstGeom>
        </p:spPr>
      </p:pic>
      <p:pic>
        <p:nvPicPr>
          <p:cNvPr id="17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7439E2-06C0-4055-9E67-E9584F0AB8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7535" y="1557213"/>
            <a:ext cx="2377573" cy="7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StudentIn</dc:creator>
  <cp:lastModifiedBy>Markus Slawitscheck</cp:lastModifiedBy>
  <cp:revision>90</cp:revision>
  <dcterms:created xsi:type="dcterms:W3CDTF">2020-03-19T12:09:46Z</dcterms:created>
  <dcterms:modified xsi:type="dcterms:W3CDTF">2021-02-12T10:09:36Z</dcterms:modified>
</cp:coreProperties>
</file>